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557088-11E4-4B1F-BDD0-CCCB26356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0" y="91102"/>
            <a:ext cx="8312368" cy="127097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B47E50"/>
                </a:solidFill>
                <a:latin typeface="+mn-lt"/>
              </a:rPr>
              <a:t>П</a:t>
            </a:r>
            <a:r>
              <a:rPr lang="uk-UA" sz="4800" b="1" dirty="0" err="1" smtClean="0">
                <a:solidFill>
                  <a:srgbClr val="B47E50"/>
                </a:solidFill>
                <a:latin typeface="+mn-lt"/>
              </a:rPr>
              <a:t>ідсумки</a:t>
            </a:r>
            <a:r>
              <a:rPr lang="uk-UA" sz="4800" b="1" dirty="0" smtClean="0">
                <a:solidFill>
                  <a:srgbClr val="B47E50"/>
                </a:solidFill>
                <a:latin typeface="+mn-lt"/>
              </a:rPr>
              <a:t> ЗНО-2021</a:t>
            </a:r>
            <a:endParaRPr lang="ru-RU" sz="4800" b="1" dirty="0">
              <a:solidFill>
                <a:srgbClr val="B47E50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A0E42F6-647B-462E-B734-2D41F796D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11689" cy="2677616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учні / 87 тестів</a:t>
            </a:r>
          </a:p>
          <a:p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Склали тести та подолали поріг – 100%</a:t>
            </a:r>
          </a:p>
          <a:p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Середній бал ЗНО – 158,5</a:t>
            </a:r>
          </a:p>
          <a:p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рейтингу по </a:t>
            </a:r>
            <a:r>
              <a:rPr lang="uk-UA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м.Харкову</a:t>
            </a:r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28 місце (</a:t>
            </a:r>
            <a:r>
              <a:rPr lang="uk-UA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“Освіта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</a:t>
            </a:r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</a:t>
            </a:r>
          </a:p>
          <a:p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загальноукраїнському рейтингу – 401 місце</a:t>
            </a:r>
          </a:p>
        </p:txBody>
      </p:sp>
    </p:spTree>
    <p:extLst>
      <p:ext uri="{BB962C8B-B14F-4D97-AF65-F5344CB8AC3E}">
        <p14:creationId xmlns:p14="http://schemas.microsoft.com/office/powerpoint/2010/main" xmlns="" val="21060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5400" b="1" i="1" dirty="0" smtClean="0"/>
              <a:t>Розподіл оцінок за рівнями</a:t>
            </a:r>
            <a:endParaRPr lang="ru-RU" sz="54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3584865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110"/>
                <a:gridCol w="553836"/>
                <a:gridCol w="716973"/>
                <a:gridCol w="716973"/>
                <a:gridCol w="716973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Українська мова</a:t>
                      </a:r>
                      <a:endParaRPr lang="ru-RU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Рік випуску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Д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</a:t>
                      </a:r>
                      <a:endParaRPr lang="ru-RU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2020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6/32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26/32</a:t>
                      </a:r>
                      <a:endParaRPr lang="ru-RU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2021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5/23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10/23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8/23</a:t>
                      </a:r>
                      <a:endParaRPr lang="ru-RU" b="1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32460" y="4076821"/>
          <a:ext cx="3584865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110"/>
                <a:gridCol w="553836"/>
                <a:gridCol w="716973"/>
                <a:gridCol w="716973"/>
                <a:gridCol w="716973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Англійська мова</a:t>
                      </a:r>
                      <a:endParaRPr lang="ru-RU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Рік випуску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Д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</a:t>
                      </a:r>
                      <a:endParaRPr lang="ru-RU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2020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1/25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6/25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18/25</a:t>
                      </a:r>
                      <a:endParaRPr lang="ru-RU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2021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3/20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7/20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10/20</a:t>
                      </a:r>
                      <a:endParaRPr lang="ru-RU" b="1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57057" y="1869197"/>
          <a:ext cx="3584865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110"/>
                <a:gridCol w="553836"/>
                <a:gridCol w="716973"/>
                <a:gridCol w="716973"/>
                <a:gridCol w="716973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Математика</a:t>
                      </a:r>
                      <a:endParaRPr lang="ru-RU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Рік випуску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Д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</a:t>
                      </a:r>
                      <a:endParaRPr lang="ru-RU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2020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4/25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10/25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11/25</a:t>
                      </a:r>
                      <a:endParaRPr lang="ru-RU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2021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8/23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7/23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8/23</a:t>
                      </a:r>
                      <a:endParaRPr lang="ru-RU" b="1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66855" y="4108751"/>
          <a:ext cx="3584865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110"/>
                <a:gridCol w="553836"/>
                <a:gridCol w="716973"/>
                <a:gridCol w="716973"/>
                <a:gridCol w="716973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Історія України</a:t>
                      </a:r>
                      <a:endParaRPr lang="ru-RU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Рік випуску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Д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</a:t>
                      </a:r>
                      <a:endParaRPr lang="ru-RU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2020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1/8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7/8</a:t>
                      </a:r>
                      <a:endParaRPr lang="ru-RU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2021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0</a:t>
                      </a:r>
                      <a:endParaRPr lang="ru-RU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4/4</a:t>
                      </a:r>
                      <a:endParaRPr lang="ru-RU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998" y="469629"/>
            <a:ext cx="7886700" cy="162042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Предмети-реєстранти</a:t>
            </a: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uk-UA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КЗ</a:t>
            </a: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“ХСШ №16”</a:t>
            </a:r>
            <a:b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2020 – 2021 роки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1886" y="2713899"/>
          <a:ext cx="8376559" cy="363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94"/>
                <a:gridCol w="656408"/>
                <a:gridCol w="963746"/>
                <a:gridCol w="814558"/>
                <a:gridCol w="641591"/>
                <a:gridCol w="723061"/>
                <a:gridCol w="751088"/>
                <a:gridCol w="677036"/>
                <a:gridCol w="761666"/>
                <a:gridCol w="856874"/>
                <a:gridCol w="825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Рік/</a:t>
                      </a:r>
                    </a:p>
                    <a:p>
                      <a:pPr algn="ctr"/>
                      <a:r>
                        <a:rPr lang="uk-UA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Пред-мет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Укр.</a:t>
                      </a:r>
                    </a:p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мова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Укр.мова</a:t>
                      </a:r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 літ-ра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Мате-матика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Англ. мова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Нім. мова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Історія</a:t>
                      </a:r>
                      <a:r>
                        <a:rPr lang="uk-UA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20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Украї-ни</a:t>
                      </a: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Біо-логія</a:t>
                      </a: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Фізика</a:t>
                      </a: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Хімія</a:t>
                      </a: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Гео-графія</a:t>
                      </a: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</a:tr>
              <a:tr h="995953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32/32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26/32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27/</a:t>
                      </a:r>
                    </a:p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8/32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4/32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1/32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3/32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</a:tr>
              <a:tr h="1018903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9/</a:t>
                      </a:r>
                    </a:p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20/</a:t>
                      </a:r>
                    </a:p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10/23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PresentationFormat>Экран (4:3)</PresentationFormat>
  <Paragraphs>111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Підсумки ЗНО-2021</vt:lpstr>
      <vt:lpstr>Розподіл оцінок за рівнями</vt:lpstr>
      <vt:lpstr>Предмети-реєстранти по КЗ “ХСШ №16” за 2020 – 2021 роки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ЗНО-2021</dc:title>
  <dc:creator>Лилия</dc:creator>
  <cp:lastModifiedBy>Лилия</cp:lastModifiedBy>
  <cp:revision>1</cp:revision>
  <dcterms:created xsi:type="dcterms:W3CDTF">2021-09-22T14:55:02Z</dcterms:created>
  <dcterms:modified xsi:type="dcterms:W3CDTF">2021-09-22T14:57:00Z</dcterms:modified>
</cp:coreProperties>
</file>